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fntdata" ContentType="application/x-fontdata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Roboto" panose="020B060402020202020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42a8823372_0_3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42a8823372_0_3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45c5039eb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45c5039eb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4462cac6c9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4462cac6c9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42a8823372_0_3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42a8823372_0_3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45c5039eb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45c5039eb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Google Shape;7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ctrTitle"/>
          </p:nvPr>
        </p:nvSpPr>
        <p:spPr>
          <a:xfrm>
            <a:off x="176375" y="6967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College Readiness Program</a:t>
            </a:r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1"/>
          </p:nvPr>
        </p:nvSpPr>
        <p:spPr>
          <a:xfrm>
            <a:off x="840050" y="2177250"/>
            <a:ext cx="3695100" cy="78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Jamie Greuel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Amanda Wetrick</a:t>
            </a:r>
            <a:endParaRPr/>
          </a:p>
        </p:txBody>
      </p:sp>
      <p:pic>
        <p:nvPicPr>
          <p:cNvPr id="87" name="Google Shape;8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97369" y="1535525"/>
            <a:ext cx="2866456" cy="34289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 College Readiness Program?</a:t>
            </a:r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Uses EdReady so that students can build and refresh math and English skills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Online; uses EdReady website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Because it is not a class, it is free and has no deadlines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Students can sign up and start at any point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 thruBlk="1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 College Readiness Program?</a:t>
            </a:r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Students start with a diagnostic that customizes their study path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In-person workshops offered on campus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Open to current and potential Coastline students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 thruBlk="1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 Are We and What Do We Do?</a:t>
            </a:r>
            <a:endParaRPr/>
          </a:p>
        </p:txBody>
      </p:sp>
      <p:sp>
        <p:nvSpPr>
          <p:cNvPr id="105" name="Google Shape;105;p16"/>
          <p:cNvSpPr txBox="1">
            <a:spLocks noGrp="1"/>
          </p:cNvSpPr>
          <p:nvPr>
            <p:ph type="body" idx="1"/>
          </p:nvPr>
        </p:nvSpPr>
        <p:spPr>
          <a:xfrm>
            <a:off x="138850" y="125752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Workshop facilitators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Connect with local middle schools and high schools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Sign up current Coastline students for EdReady and help them to navigate the website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While we don’t provide tutoring, advise on educational plans, offer placement guidance, or provide mentoring, we inform students of existing resources that serve those roles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Students Should You Suggest This To?</a:t>
            </a:r>
            <a:endParaRPr/>
          </a:p>
        </p:txBody>
      </p:sp>
      <p:sp>
        <p:nvSpPr>
          <p:cNvPr id="111" name="Google Shape;111;p1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Current or new students who want to prepare for transfer-level math or English courses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Current students who want support in a class they are already taking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Incoming freshman or returning students who wish to refresh their skills</a:t>
            </a:r>
            <a:endParaRPr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Current students who want to build their skills but cannot physically visit a Coastline campus, particularly military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r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Staff Can Try the Program for Themselves!</a:t>
            </a:r>
            <a:endParaRPr/>
          </a:p>
        </p:txBody>
      </p:sp>
      <p:sp>
        <p:nvSpPr>
          <p:cNvPr id="117" name="Google Shape;117;p18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Demos are available for staff and faculty use. These are not for students.</a:t>
            </a:r>
            <a:endParaRPr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Go to </a:t>
            </a:r>
            <a:r>
              <a:rPr lang="en" sz="1400" b="1"/>
              <a:t>ccc.edready.org</a:t>
            </a:r>
            <a:endParaRPr sz="1400" b="1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Click “get started.” Enter as a guest if you do not want to save progress; create an account if you do want to save progress.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You will be asked to enter a goal key -                                                                                                        </a:t>
            </a:r>
            <a:r>
              <a:rPr lang="en" sz="1400" b="1"/>
              <a:t>math demo: ccc_math_demo     English demo: ccc_english_demo</a:t>
            </a:r>
            <a:endParaRPr sz="1400" b="1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Demo includes diagnostic, just like what students will do. Demos without a diagnostic can be accessed without a key when you log-in to the website or enter as a guest.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/>
              <a:t>Students who would like to sign up can email us at collegeready@coastline.edu</a:t>
            </a:r>
            <a:endParaRPr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2F2DD22611E9478146C764DAA7C68F" ma:contentTypeVersion="4" ma:contentTypeDescription="Create a new document." ma:contentTypeScope="" ma:versionID="804f60040be040ab56fb6b52d15fc460">
  <xsd:schema xmlns:xsd="http://www.w3.org/2001/XMLSchema" xmlns:xs="http://www.w3.org/2001/XMLSchema" xmlns:p="http://schemas.microsoft.com/office/2006/metadata/properties" xmlns:ns2="0ceafc29-5815-44bb-8734-b9d7da2cb19a" targetNamespace="http://schemas.microsoft.com/office/2006/metadata/properties" ma:root="true" ma:fieldsID="8f321529d30182c3bb79fea16b18a917" ns2:_="">
    <xsd:import namespace="0ceafc29-5815-44bb-8734-b9d7da2cb1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eafc29-5815-44bb-8734-b9d7da2cb1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4F9CDB0-2C25-4655-99AA-D5CEFFD245CE}"/>
</file>

<file path=customXml/itemProps2.xml><?xml version="1.0" encoding="utf-8"?>
<ds:datastoreItem xmlns:ds="http://schemas.openxmlformats.org/officeDocument/2006/customXml" ds:itemID="{BE993888-4691-4406-A05D-BFCB16637D37}"/>
</file>

<file path=customXml/itemProps3.xml><?xml version="1.0" encoding="utf-8"?>
<ds:datastoreItem xmlns:ds="http://schemas.openxmlformats.org/officeDocument/2006/customXml" ds:itemID="{5FFC50DF-21C6-4B56-934B-CF81A4854C6E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343</Words>
  <Application>Microsoft Office PowerPoint</Application>
  <PresentationFormat>On-screen Show (16:9)</PresentationFormat>
  <Paragraphs>31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Roboto</vt:lpstr>
      <vt:lpstr>Arial</vt:lpstr>
      <vt:lpstr>Geometric</vt:lpstr>
      <vt:lpstr>College Readiness Program</vt:lpstr>
      <vt:lpstr>What is the College Readiness Program?</vt:lpstr>
      <vt:lpstr>What is the College Readiness Program?</vt:lpstr>
      <vt:lpstr>Who Are We and What Do We Do?</vt:lpstr>
      <vt:lpstr>What Students Should You Suggest This To?</vt:lpstr>
      <vt:lpstr>Staff Can Try the Program for Themselves!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Readiness Program</dc:title>
  <dc:creator>Lopez, Yadira</dc:creator>
  <cp:lastModifiedBy>Lopez, Yadira</cp:lastModifiedBy>
  <cp:revision>1</cp:revision>
  <dcterms:modified xsi:type="dcterms:W3CDTF">2019-03-20T22:37:04Z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0x010100F52F2DD22611E9478146C764DAA7C68F</vt:lpwstr>
  </property>
</Properties>
</file>